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61" r:id="rId4"/>
    <p:sldId id="268" r:id="rId5"/>
    <p:sldId id="267" r:id="rId6"/>
    <p:sldId id="258" r:id="rId7"/>
    <p:sldId id="259" r:id="rId8"/>
    <p:sldId id="313" r:id="rId9"/>
    <p:sldId id="271" r:id="rId10"/>
    <p:sldId id="308" r:id="rId11"/>
    <p:sldId id="311" r:id="rId12"/>
    <p:sldId id="324" r:id="rId13"/>
    <p:sldId id="306" r:id="rId14"/>
    <p:sldId id="275" r:id="rId15"/>
    <p:sldId id="282" r:id="rId16"/>
    <p:sldId id="283" r:id="rId17"/>
    <p:sldId id="314" r:id="rId18"/>
    <p:sldId id="297" r:id="rId19"/>
    <p:sldId id="332" r:id="rId20"/>
    <p:sldId id="276" r:id="rId21"/>
    <p:sldId id="304" r:id="rId22"/>
    <p:sldId id="333" r:id="rId23"/>
    <p:sldId id="312" r:id="rId24"/>
    <p:sldId id="260" r:id="rId25"/>
    <p:sldId id="286" r:id="rId26"/>
    <p:sldId id="307" r:id="rId27"/>
    <p:sldId id="315" r:id="rId28"/>
    <p:sldId id="320" r:id="rId29"/>
    <p:sldId id="298" r:id="rId30"/>
    <p:sldId id="303" r:id="rId31"/>
    <p:sldId id="316" r:id="rId32"/>
    <p:sldId id="299" r:id="rId33"/>
    <p:sldId id="288" r:id="rId34"/>
    <p:sldId id="285" r:id="rId35"/>
    <p:sldId id="284" r:id="rId36"/>
    <p:sldId id="291" r:id="rId37"/>
    <p:sldId id="294" r:id="rId38"/>
    <p:sldId id="292" r:id="rId39"/>
    <p:sldId id="309" r:id="rId40"/>
    <p:sldId id="310" r:id="rId41"/>
    <p:sldId id="293" r:id="rId42"/>
    <p:sldId id="327" r:id="rId43"/>
    <p:sldId id="265" r:id="rId44"/>
    <p:sldId id="331" r:id="rId45"/>
    <p:sldId id="319" r:id="rId46"/>
    <p:sldId id="329" r:id="rId47"/>
    <p:sldId id="318" r:id="rId48"/>
    <p:sldId id="330" r:id="rId49"/>
    <p:sldId id="295" r:id="rId50"/>
    <p:sldId id="323" r:id="rId51"/>
    <p:sldId id="266" r:id="rId52"/>
    <p:sldId id="277" r:id="rId53"/>
    <p:sldId id="302" r:id="rId54"/>
    <p:sldId id="325" r:id="rId55"/>
    <p:sldId id="281" r:id="rId56"/>
    <p:sldId id="334" r:id="rId57"/>
  </p:sldIdLst>
  <p:sldSz cx="12192000" cy="6858000"/>
  <p:notesSz cx="6888163" cy="100187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8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5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2147483646 h 166"/>
              <a:gd name="T8" fmla="*/ 2147483646 w 372"/>
              <a:gd name="T9" fmla="*/ 2147483646 h 166"/>
              <a:gd name="T10" fmla="*/ 2147483646 w 372"/>
              <a:gd name="T11" fmla="*/ 2147483646 h 166"/>
              <a:gd name="T12" fmla="*/ 2147483646 w 372"/>
              <a:gd name="T13" fmla="*/ 214748364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59D14-1CC9-4FCB-90C5-38D5F03F3977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67852-2D01-4DA0-918E-322A878C48C6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63617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5681C-115B-4708-83E6-01464069B35F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26B50-44B3-474A-B61B-7AB42F890982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77914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8000" smtClean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8000" smtClean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4C9CB-B575-4D6C-A3E6-FDAE36126ABF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643C3-705E-45C2-80D1-A62EBA5C5984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693569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19F18-A55A-46DE-B2F9-1BD01CCE6C8D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7D6DA-77F0-4DDD-ADBF-06A3983B1301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5662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8000" smtClean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8000" smtClean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6021A-2B13-447F-B198-10E5B96D045B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475DB-51EE-40FA-9119-5C2DDB000D9E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672736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CA83A-53F1-4715-9AF3-0E4CB5BF4DFD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FF003-5FFB-4531-BDBA-4D101774002A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124029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720AE-4428-457A-8DAF-6920F5B04B84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76C20-D659-4105-A480-F136FE68F238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976771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48178-6985-4746-BDC2-D7F2CDCACD1B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99BED-4F15-4246-884A-EA5EE43DB54E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35697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BA58B-9B09-4686-B672-8FE18091791E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58CEB-FBE8-4134-9411-2C8EF03A56DD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50836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D8CDE-EC05-40CB-A6A7-BDAEEF2B117A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EC3F6-FD01-42BB-A8B5-DBFE04098085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77125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6EA39-6795-4300-926E-6B73E34DF29F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A386A-0FD4-4225-9D0C-F2A6C6BA8B91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55442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F7CD-A278-482D-B53D-8B4DA1A16462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B4216-4278-41AE-A0DC-93A3453E56AC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410705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69FD0-C6EE-4B5C-9D05-4DE75334866B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04BB1-B461-4AC8-BCEB-ED45A9B643F6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65376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C9CD6-5AC2-4B31-92DE-0ED3E070D329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DE73F-1149-4028-ACA2-12964EA1434A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73170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06A5A-2C2D-45E0-8B9D-FE288635DF0A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2EB12-0DC0-418C-8342-9A672012693D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794486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147483646 w 9248"/>
              <a:gd name="T1" fmla="*/ 2147483646 h 10000"/>
              <a:gd name="T2" fmla="*/ 2147483646 w 9248"/>
              <a:gd name="T3" fmla="*/ 2147483646 h 10000"/>
              <a:gd name="T4" fmla="*/ 2147483646 w 9248"/>
              <a:gd name="T5" fmla="*/ 2147483646 h 10000"/>
              <a:gd name="T6" fmla="*/ 2147483646 w 9248"/>
              <a:gd name="T7" fmla="*/ 0 h 10000"/>
              <a:gd name="T8" fmla="*/ 2147483646 w 9248"/>
              <a:gd name="T9" fmla="*/ 0 h 10000"/>
              <a:gd name="T10" fmla="*/ 0 w 9248"/>
              <a:gd name="T11" fmla="*/ 2147483646 h 10000"/>
              <a:gd name="T12" fmla="*/ 2147483646 w 9248"/>
              <a:gd name="T13" fmla="*/ 2147483646 h 10000"/>
              <a:gd name="T14" fmla="*/ 2147483646 w 9248"/>
              <a:gd name="T15" fmla="*/ 2147483646 h 10000"/>
              <a:gd name="T16" fmla="*/ 2147483646 w 9248"/>
              <a:gd name="T17" fmla="*/ 2147483646 h 10000"/>
              <a:gd name="T18" fmla="*/ 2147483646 w 9248"/>
              <a:gd name="T19" fmla="*/ 2147483646 h 10000"/>
              <a:gd name="T20" fmla="*/ 2147483646 w 9248"/>
              <a:gd name="T21" fmla="*/ 2147483646 h 10000"/>
              <a:gd name="T22" fmla="*/ 2147483646 w 9248"/>
              <a:gd name="T23" fmla="*/ 2147483646 h 10000"/>
              <a:gd name="T24" fmla="*/ 2147483646 w 924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BBD8B-2271-485D-9018-727D0FB872EE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9955-06B4-463A-80A8-179E2F495708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056557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n-US" altLang="fr-FR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59913-2184-4719-9B2C-784F0A5A8DA6}" type="datetimeFigureOut">
              <a:rPr lang="fr-CA"/>
              <a:pPr>
                <a:defRPr/>
              </a:pPr>
              <a:t>2017-03-02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86FC56FE-B4FA-4717-8619-5402E0CCC7F3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ctrTitle"/>
          </p:nvPr>
        </p:nvSpPr>
        <p:spPr>
          <a:xfrm>
            <a:off x="1677988" y="207963"/>
            <a:ext cx="9144000" cy="2387600"/>
          </a:xfrm>
        </p:spPr>
        <p:txBody>
          <a:bodyPr/>
          <a:lstStyle/>
          <a:p>
            <a:pPr eaLnBrk="1" hangingPunct="1"/>
            <a:r>
              <a:rPr lang="fr-CA" altLang="fr-FR" sz="3600" smtClean="0">
                <a:solidFill>
                  <a:schemeClr val="tx1"/>
                </a:solidFill>
              </a:rPr>
              <a:t>ACCT – Asso. 3 lacs: intérêts communs </a:t>
            </a:r>
            <a:br>
              <a:rPr lang="fr-CA" altLang="fr-FR" sz="3600" smtClean="0">
                <a:solidFill>
                  <a:schemeClr val="tx1"/>
                </a:solidFill>
              </a:rPr>
            </a:br>
            <a:r>
              <a:rPr lang="fr-CA" altLang="fr-FR" sz="3600" smtClean="0">
                <a:solidFill>
                  <a:schemeClr val="tx1"/>
                </a:solidFill>
              </a:rPr>
              <a:t>et collaborations possibles</a:t>
            </a:r>
          </a:p>
        </p:txBody>
      </p:sp>
      <p:sp>
        <p:nvSpPr>
          <p:cNvPr id="18435" name="Sous-titre 2"/>
          <p:cNvSpPr>
            <a:spLocks noGrp="1"/>
          </p:cNvSpPr>
          <p:nvPr>
            <p:ph type="subTitle" idx="1"/>
          </p:nvPr>
        </p:nvSpPr>
        <p:spPr>
          <a:xfrm>
            <a:off x="5851525" y="4030663"/>
            <a:ext cx="9144000" cy="712787"/>
          </a:xfrm>
        </p:spPr>
        <p:txBody>
          <a:bodyPr/>
          <a:lstStyle/>
          <a:p>
            <a:pPr eaLnBrk="1" hangingPunct="1"/>
            <a:r>
              <a:rPr lang="fr-CA" altLang="fr-FR" smtClean="0">
                <a:solidFill>
                  <a:schemeClr val="tx1"/>
                </a:solidFill>
              </a:rPr>
              <a:t>AGA 2017</a:t>
            </a:r>
            <a:br>
              <a:rPr lang="fr-CA" altLang="fr-FR" smtClean="0">
                <a:solidFill>
                  <a:schemeClr val="tx1"/>
                </a:solidFill>
              </a:rPr>
            </a:br>
            <a:r>
              <a:rPr lang="fr-CA" altLang="fr-FR" smtClean="0">
                <a:solidFill>
                  <a:schemeClr val="tx1"/>
                </a:solidFill>
              </a:rPr>
              <a:t>Association des citoyens et citoyennes de Tewkesbury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  <p:sp>
        <p:nvSpPr>
          <p:cNvPr id="27651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  <p:sp>
        <p:nvSpPr>
          <p:cNvPr id="28675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  <p:sp>
        <p:nvSpPr>
          <p:cNvPr id="29699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fr-CA" altLang="fr-FR" smtClean="0"/>
          </a:p>
        </p:txBody>
      </p:sp>
      <p:sp>
        <p:nvSpPr>
          <p:cNvPr id="30723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r>
              <a:rPr lang="fr-CA" altLang="fr-FR" sz="5400" smtClean="0"/>
              <a:t>CHEZ NOUS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fr-CA" altLang="fr-FR" smtClean="0"/>
          </a:p>
        </p:txBody>
      </p:sp>
      <p:sp>
        <p:nvSpPr>
          <p:cNvPr id="31747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r>
              <a:rPr lang="fr-CA" altLang="fr-FR" sz="4000" smtClean="0"/>
              <a:t>    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Bref aperçu de l’Association des propriétaires des Trois Lacs de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Stoneham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Intérêts communs avec l’ACCT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Collaborations possibles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Période de questions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fr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  <p:sp>
        <p:nvSpPr>
          <p:cNvPr id="33795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contenu 2"/>
          <p:cNvSpPr>
            <a:spLocks noGrp="1" noChangeAspect="1"/>
          </p:cNvSpPr>
          <p:nvPr>
            <p:ph idx="1"/>
          </p:nvPr>
        </p:nvSpPr>
        <p:spPr>
          <a:xfrm>
            <a:off x="4521200" y="-339725"/>
            <a:ext cx="16757650" cy="6265863"/>
          </a:xfrm>
        </p:spPr>
        <p:txBody>
          <a:bodyPr/>
          <a:lstStyle/>
          <a:p>
            <a:r>
              <a:rPr lang="fr-CA" altLang="fr-FR" smtClean="0"/>
              <a:t>   </a:t>
            </a:r>
          </a:p>
        </p:txBody>
      </p:sp>
      <p:sp>
        <p:nvSpPr>
          <p:cNvPr id="34819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fr-CA" altLang="fr-FR" smtClean="0"/>
          </a:p>
        </p:txBody>
      </p:sp>
      <p:graphicFrame>
        <p:nvGraphicFramePr>
          <p:cNvPr id="34820" name="Objet 1"/>
          <p:cNvGraphicFramePr>
            <a:graphicFrameLocks noChangeAspect="1"/>
          </p:cNvGraphicFramePr>
          <p:nvPr/>
        </p:nvGraphicFramePr>
        <p:xfrm>
          <a:off x="71438" y="-1296988"/>
          <a:ext cx="18240375" cy="13684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Acrobat Document" r:id="rId4" imgW="32908750" imgH="24688800" progId="AcroExch.Document.7">
                  <p:embed/>
                </p:oleObj>
              </mc:Choice>
              <mc:Fallback>
                <p:oleObj name="Acrobat Document" r:id="rId4" imgW="32908750" imgH="24688800" progId="AcroExch.Document.7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-1296988"/>
                        <a:ext cx="18240375" cy="136842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r>
              <a:rPr lang="fr-CA" altLang="fr-FR" sz="3200" smtClean="0"/>
              <a:t>LES GRANDES TERRES ET LA GESTION DES FORÊTS PRIVÉES</a:t>
            </a:r>
          </a:p>
        </p:txBody>
      </p:sp>
      <p:sp>
        <p:nvSpPr>
          <p:cNvPr id="35843" name="Espace réservé du contenu 5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r-CA" altLang="fr-FR" u="sng" smtClean="0"/>
              <a:t>Vos</a:t>
            </a:r>
            <a:r>
              <a:rPr lang="fr-CA" altLang="fr-FR" smtClean="0"/>
              <a:t>  préoccupations: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r-CA" altLang="fr-FR" smtClean="0"/>
              <a:t>Une croissance désordonnée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r-CA" altLang="fr-FR" smtClean="0"/>
              <a:t>Un développement peu respectueux de la volonté des citoyens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r-CA" altLang="fr-FR" smtClean="0"/>
              <a:t>Une perte de qualité de vie (due principalement au bruit)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r-CA" altLang="fr-FR" smtClean="0"/>
              <a:t>Une pollution visuelle et sonore accrue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fr-CA" altLang="fr-FR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r-CA" altLang="fr-FR" smtClean="0"/>
              <a:t>Les nôtres………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fr-CA" altLang="fr-FR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>
              <a:defRPr/>
            </a:pPr>
            <a:r>
              <a:rPr lang="fr-CA" sz="4400" dirty="0" smtClean="0"/>
              <a:t>           BASSIN VERSANT</a:t>
            </a:r>
          </a:p>
          <a:p>
            <a:pPr>
              <a:defRPr/>
            </a:pPr>
            <a:endParaRPr lang="fr-CA" sz="4400" dirty="0"/>
          </a:p>
          <a:p>
            <a:pPr>
              <a:defRPr/>
            </a:pPr>
            <a:r>
              <a:rPr lang="fr-CA" sz="4400" dirty="0" smtClean="0"/>
              <a:t>Secteur ouest</a:t>
            </a:r>
          </a:p>
          <a:p>
            <a:pPr>
              <a:defRPr/>
            </a:pPr>
            <a:endParaRPr lang="fr-CA" sz="4400" dirty="0"/>
          </a:p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fr-CA" sz="4400" dirty="0" smtClean="0"/>
              <a:t>              </a:t>
            </a:r>
            <a:endParaRPr lang="fr-CA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alt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L’Association des propriétaires des</a:t>
            </a:r>
            <a:br>
              <a:rPr lang="fr-CA" alt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CA" alt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Trois Lacs de Stoneham.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Origine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Composition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Mission                       Protection de l’écosystème des lacs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CA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Préservation 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 patrimoine collectif (ex</a:t>
            </a:r>
            <a:r>
              <a:rPr lang="fr-CA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paysages)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Territoire d’actions</a:t>
            </a:r>
            <a:endParaRPr lang="fr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fr-CA" altLang="fr-FR" smtClean="0"/>
          </a:p>
        </p:txBody>
      </p:sp>
      <p:sp>
        <p:nvSpPr>
          <p:cNvPr id="37891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r>
              <a:rPr lang="fr-CA" altLang="fr-FR" sz="4400" smtClean="0"/>
              <a:t>      BASSIN VERSANT</a:t>
            </a:r>
          </a:p>
          <a:p>
            <a:endParaRPr lang="fr-CA" altLang="fr-FR" sz="4400" smtClean="0"/>
          </a:p>
          <a:p>
            <a:r>
              <a:rPr lang="fr-CA" altLang="fr-FR" sz="4400" smtClean="0"/>
              <a:t>                   Secteur 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  <p:sp>
        <p:nvSpPr>
          <p:cNvPr id="38915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  <p:sp>
        <p:nvSpPr>
          <p:cNvPr id="39939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  <p:sp>
        <p:nvSpPr>
          <p:cNvPr id="21507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fr-CA" altLang="fr-FR" smtClean="0"/>
          </a:p>
        </p:txBody>
      </p:sp>
      <p:graphicFrame>
        <p:nvGraphicFramePr>
          <p:cNvPr id="40963" name="Espace réservé du contenu 3"/>
          <p:cNvGraphicFramePr>
            <a:graphicFrameLocks noGrp="1" noChangeAspect="1"/>
          </p:cNvGraphicFramePr>
          <p:nvPr>
            <p:ph idx="1"/>
          </p:nvPr>
        </p:nvGraphicFramePr>
        <p:xfrm>
          <a:off x="1550988" y="623888"/>
          <a:ext cx="13777912" cy="1033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" name="Acrobat Document" r:id="rId3" imgW="6857882" imgH="5143500" progId="AcroExch.Document.7">
                  <p:embed/>
                </p:oleObj>
              </mc:Choice>
              <mc:Fallback>
                <p:oleObj name="Acrobat Document" r:id="rId3" imgW="6857882" imgH="5143500" progId="AcroExch.Document.7">
                  <p:embed/>
                  <p:pic>
                    <p:nvPicPr>
                      <p:cNvPr id="0" name="Espace réservé du contenu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0988" y="623888"/>
                        <a:ext cx="13777912" cy="1033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fr-CA" altLang="fr-FR" smtClean="0"/>
              <a:t>Bassin versant du lac Saint-Charles vs  bassin versant de la R. Jacques-Cartier              </a:t>
            </a:r>
            <a:br>
              <a:rPr lang="fr-CA" altLang="fr-FR" smtClean="0"/>
            </a:br>
            <a:endParaRPr lang="fr-CA" altLang="fr-FR" smtClean="0"/>
          </a:p>
        </p:txBody>
      </p:sp>
      <p:sp>
        <p:nvSpPr>
          <p:cNvPr id="44035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fr-CA" altLang="fr-FR" sz="2800" dirty="0" smtClean="0"/>
              <a:t>   Considérations:</a:t>
            </a:r>
          </a:p>
          <a:p>
            <a:pPr>
              <a:defRPr/>
            </a:pPr>
            <a:r>
              <a:rPr lang="fr-CA" altLang="fr-FR" sz="2800" dirty="0" smtClean="0"/>
              <a:t>Installations septiques autonomes  (ISA) et eaux souterraines</a:t>
            </a:r>
          </a:p>
          <a:p>
            <a:pPr>
              <a:defRPr/>
            </a:pPr>
            <a:r>
              <a:rPr lang="fr-CA" altLang="fr-FR" sz="2800" dirty="0" smtClean="0"/>
              <a:t>Déboisement et ruissellement de surface</a:t>
            </a:r>
          </a:p>
          <a:p>
            <a:pPr>
              <a:defRPr/>
            </a:pPr>
            <a:r>
              <a:rPr lang="fr-CA" altLang="fr-FR" sz="2800" dirty="0" smtClean="0"/>
              <a:t>Conservation des paysages naturels (</a:t>
            </a:r>
            <a:r>
              <a:rPr lang="fr-CA" altLang="fr-FR" sz="2000" dirty="0" smtClean="0"/>
              <a:t>ACCT</a:t>
            </a:r>
            <a:r>
              <a:rPr lang="fr-CA" altLang="fr-FR" sz="2800" dirty="0" smtClean="0"/>
              <a:t>, </a:t>
            </a:r>
            <a:r>
              <a:rPr lang="fr-CA" altLang="fr-FR" sz="2000" dirty="0" smtClean="0"/>
              <a:t>municipalité,</a:t>
            </a:r>
            <a:r>
              <a:rPr lang="fr-CA" altLang="fr-FR" sz="2800" dirty="0" smtClean="0"/>
              <a:t> </a:t>
            </a:r>
            <a:r>
              <a:rPr lang="fr-CA" altLang="fr-FR" sz="2000" dirty="0" smtClean="0"/>
              <a:t>MRC, CMQ, GVT Québec, </a:t>
            </a:r>
            <a:r>
              <a:rPr lang="fr-CA" altLang="fr-FR" sz="2000" dirty="0" err="1" smtClean="0"/>
              <a:t>etc</a:t>
            </a:r>
            <a:r>
              <a:rPr lang="fr-CA" altLang="fr-FR" sz="28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fr-CA" altLang="fr-FR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7775" y="2133600"/>
            <a:ext cx="8986838" cy="3778250"/>
          </a:xfrm>
        </p:spPr>
        <p:txBody>
          <a:bodyPr/>
          <a:lstStyle/>
          <a:p>
            <a:pPr>
              <a:defRPr/>
            </a:pPr>
            <a:endParaRPr lang="fr-CA" dirty="0" smtClean="0"/>
          </a:p>
          <a:p>
            <a:pPr>
              <a:defRPr/>
            </a:pPr>
            <a:endParaRPr lang="fr-CA" dirty="0"/>
          </a:p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fr-CA" dirty="0" smtClean="0"/>
              <a:t>Le bruit    </a:t>
            </a:r>
            <a:r>
              <a:rPr lang="fr-CA" sz="2400" dirty="0" err="1" smtClean="0"/>
              <a:t>bruit</a:t>
            </a:r>
            <a:r>
              <a:rPr lang="fr-CA" sz="2400" dirty="0" smtClean="0"/>
              <a:t>    </a:t>
            </a:r>
            <a:r>
              <a:rPr lang="fr-CA" sz="3600" dirty="0" err="1" smtClean="0"/>
              <a:t>bruit</a:t>
            </a:r>
            <a:r>
              <a:rPr lang="fr-CA" sz="3600" dirty="0" smtClean="0"/>
              <a:t>   </a:t>
            </a:r>
            <a:r>
              <a:rPr lang="fr-CA" sz="4800" dirty="0" err="1" smtClean="0"/>
              <a:t>bruit</a:t>
            </a:r>
            <a:r>
              <a:rPr lang="fr-CA" sz="4800" dirty="0" smtClean="0"/>
              <a:t>  </a:t>
            </a:r>
            <a:r>
              <a:rPr lang="fr-CA" sz="7200" dirty="0" err="1" smtClean="0"/>
              <a:t>bruit</a:t>
            </a:r>
            <a:r>
              <a:rPr lang="fr-CA" sz="7200" dirty="0" smtClean="0"/>
              <a:t> 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fr-CA" altLang="fr-FR" smtClean="0"/>
          </a:p>
        </p:txBody>
      </p:sp>
      <p:sp>
        <p:nvSpPr>
          <p:cNvPr id="44035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fr-CA" altLang="fr-FR" smtClean="0"/>
              <a:t>3. COLLABORATIONS POSSIBLES</a:t>
            </a:r>
          </a:p>
        </p:txBody>
      </p:sp>
      <p:sp>
        <p:nvSpPr>
          <p:cNvPr id="45059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r>
              <a:rPr lang="fr-CA" altLang="fr-FR" sz="2800" smtClean="0"/>
              <a:t>Protection des paysages</a:t>
            </a:r>
          </a:p>
          <a:p>
            <a:endParaRPr lang="fr-CA" altLang="fr-FR" sz="2800" smtClean="0"/>
          </a:p>
          <a:p>
            <a:r>
              <a:rPr lang="fr-CA" altLang="fr-FR" sz="2800" smtClean="0"/>
              <a:t>Utilisation des grandes terres</a:t>
            </a:r>
          </a:p>
          <a:p>
            <a:endParaRPr lang="fr-CA" altLang="fr-FR" sz="2800" smtClean="0"/>
          </a:p>
          <a:p>
            <a:r>
              <a:rPr lang="fr-CA" altLang="fr-FR" sz="2800" smtClean="0"/>
              <a:t>Réduction du bruit</a:t>
            </a:r>
          </a:p>
          <a:p>
            <a:endParaRPr lang="fr-CA" altLang="fr-FR" sz="2800" smtClean="0"/>
          </a:p>
          <a:p>
            <a:r>
              <a:rPr lang="fr-CA" altLang="fr-FR" sz="2800" smtClean="0"/>
              <a:t>Autres sujets ponctuels (ex:assurances,élections)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3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fr-CA" altLang="fr-FR" smtClean="0"/>
              <a:t/>
            </a:r>
            <a:br>
              <a:rPr lang="fr-CA" altLang="fr-FR" smtClean="0"/>
            </a:br>
            <a:r>
              <a:rPr lang="fr-CA" altLang="fr-FR" smtClean="0"/>
              <a:t/>
            </a:r>
            <a:br>
              <a:rPr lang="fr-CA" altLang="fr-FR" smtClean="0"/>
            </a:br>
            <a:r>
              <a:rPr lang="fr-CA" altLang="fr-FR" smtClean="0"/>
              <a:t/>
            </a:r>
            <a:br>
              <a:rPr lang="fr-CA" altLang="fr-FR" smtClean="0"/>
            </a:br>
            <a:r>
              <a:rPr lang="fr-CA" altLang="fr-FR" smtClean="0"/>
              <a:t>4. PÉRIODE DE QUESTIONS</a:t>
            </a:r>
          </a:p>
        </p:txBody>
      </p:sp>
      <p:sp>
        <p:nvSpPr>
          <p:cNvPr id="46083" name="Espace réservé du contenu 4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4525" y="-446088"/>
            <a:ext cx="6069013" cy="7853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  <p:sp>
        <p:nvSpPr>
          <p:cNvPr id="47107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  <p:sp>
        <p:nvSpPr>
          <p:cNvPr id="48131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  <p:sp>
        <p:nvSpPr>
          <p:cNvPr id="49155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fr-CA" altLang="fr-FR" sz="4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r>
              <a:rPr lang="fr-CA" altLang="fr-FR" sz="4000" smtClean="0"/>
              <a:t> </a:t>
            </a:r>
            <a:r>
              <a:rPr lang="fr-CA" altLang="fr-FR" sz="3200" smtClean="0"/>
              <a:t>2. INTÉRÊTS COMMUNS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CA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fr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DOSSIERS DE L’HEURE DE L’ACCT: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fr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Perçées</a:t>
            </a:r>
            <a:r>
              <a:rPr lang="fr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visuelles et couloir panoramique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Pollution sonore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Communications cellulaires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PIIA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 grandes terres et la gestion des forêts privées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Mesures d’urgence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Parc linéaire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Panneau d’information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fr-CA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L’avenir des bâtiments</a:t>
            </a:r>
            <a:endParaRPr lang="fr-CA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r>
              <a:rPr lang="fr-CA" altLang="fr-FR" smtClean="0"/>
              <a:t>PERCÉES VISUELLES ET</a:t>
            </a:r>
            <a:br>
              <a:rPr lang="fr-CA" altLang="fr-FR" smtClean="0"/>
            </a:br>
            <a:r>
              <a:rPr lang="fr-CA" altLang="fr-FR" smtClean="0"/>
              <a:t>COULOIR PANORAMIQUE</a:t>
            </a:r>
          </a:p>
        </p:txBody>
      </p:sp>
      <p:sp>
        <p:nvSpPr>
          <p:cNvPr id="24579" name="Espace réservé du contenu 4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fr-CA" altLang="fr-FR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r-CA" altLang="fr-FR" smtClean="0"/>
              <a:t>Perçées visuelles: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fr-CA" altLang="fr-FR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r-CA" altLang="fr-FR" smtClean="0"/>
              <a:t>Couloir panoramique: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r-CA" altLang="fr-FR" smtClean="0"/>
              <a:t>« Délimitation cartographique des zones visibles à partir des routes publiques situées dans le secteur de Tewkesbury »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fr-CA" altLang="fr-FR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fr-CA" altLang="fr-FR" smtClean="0"/>
              <a:t>Paysage visuel sensible: abattage par trouées ou par bandes de superficie maximale de 0.25 hectare, en laissant un couvert forestier minimum de 50%.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fr-CA" altLang="fr-FR" smtClean="0"/>
          </a:p>
        </p:txBody>
      </p:sp>
      <p:sp>
        <p:nvSpPr>
          <p:cNvPr id="25603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r>
              <a:rPr lang="fr-CA" altLang="fr-FR" sz="6000" smtClean="0"/>
              <a:t>CHEZ VOUS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Personnalisé 2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D1DCB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635</TotalTime>
  <Words>258</Words>
  <Application>Microsoft Office PowerPoint</Application>
  <PresentationFormat>Grand écran</PresentationFormat>
  <Paragraphs>76</Paragraphs>
  <Slides>56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2" baseType="lpstr">
      <vt:lpstr>Arial</vt:lpstr>
      <vt:lpstr>Century Gothic</vt:lpstr>
      <vt:lpstr>Wingdings 3</vt:lpstr>
      <vt:lpstr>Calibri</vt:lpstr>
      <vt:lpstr>Brin</vt:lpstr>
      <vt:lpstr>Adobe Acrobat Document</vt:lpstr>
      <vt:lpstr>ACCT – Asso. 3 lacs: intérêts communs  et collaborations possibles</vt:lpstr>
      <vt:lpstr>    PLAN</vt:lpstr>
      <vt:lpstr>1. L’Association des propriétaires des     Trois Lacs de Stoneham.</vt:lpstr>
      <vt:lpstr>Présentation PowerPoint</vt:lpstr>
      <vt:lpstr>Présentation PowerPoint</vt:lpstr>
      <vt:lpstr> 2. INTÉRÊTS COMMUNS</vt:lpstr>
      <vt:lpstr>PERCÉES VISUELLES ET COULOIR PANORAMIQUE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GRANDES TERRES ET LA GESTION DES FORÊTS PRIVÉES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Bassin versant du lac Saint-Charles vs  bassin versant de la R. Jacques-Cartier               </vt:lpstr>
      <vt:lpstr>Présentation PowerPoint</vt:lpstr>
      <vt:lpstr>Présentation PowerPoint</vt:lpstr>
      <vt:lpstr>3. COLLABORATIONS POSSIBLES</vt:lpstr>
      <vt:lpstr>   4. PÉRIODE DE QUESTIONS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ACCT – Asso.3lacs: intérêts communs  et collaborations possibles</dc:title>
  <dc:creator>vincent piette</dc:creator>
  <cp:lastModifiedBy>Jean-Philip Ruel</cp:lastModifiedBy>
  <cp:revision>88</cp:revision>
  <cp:lastPrinted>2017-02-01T18:06:06Z</cp:lastPrinted>
  <dcterms:created xsi:type="dcterms:W3CDTF">2017-02-01T17:04:36Z</dcterms:created>
  <dcterms:modified xsi:type="dcterms:W3CDTF">2017-03-02T20:49:03Z</dcterms:modified>
</cp:coreProperties>
</file>